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1144" r:id="rId78"/>
    <p:sldId id="336" r:id="rId79"/>
    <p:sldId id="852" r:id="rId80"/>
    <p:sldId id="334" r:id="rId81"/>
    <p:sldId id="337" r:id="rId82"/>
    <p:sldId id="338" r:id="rId83"/>
    <p:sldId id="339" r:id="rId84"/>
    <p:sldId id="1140"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1079" r:id="rId99"/>
    <p:sldId id="1080" r:id="rId100"/>
    <p:sldId id="353" r:id="rId101"/>
    <p:sldId id="354" r:id="rId102"/>
    <p:sldId id="355" r:id="rId103"/>
    <p:sldId id="356" r:id="rId104"/>
    <p:sldId id="357" r:id="rId105"/>
    <p:sldId id="358" r:id="rId106"/>
    <p:sldId id="359" r:id="rId107"/>
    <p:sldId id="360" r:id="rId108"/>
    <p:sldId id="361" r:id="rId109"/>
    <p:sldId id="1131" r:id="rId110"/>
    <p:sldId id="362" r:id="rId111"/>
    <p:sldId id="365" r:id="rId112"/>
    <p:sldId id="366" r:id="rId113"/>
    <p:sldId id="367" r:id="rId114"/>
    <p:sldId id="368" r:id="rId115"/>
    <p:sldId id="369" r:id="rId116"/>
    <p:sldId id="371" r:id="rId117"/>
    <p:sldId id="1126" r:id="rId118"/>
    <p:sldId id="372" r:id="rId119"/>
    <p:sldId id="1125"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13" r:id="rId155"/>
    <p:sldId id="414" r:id="rId156"/>
    <p:sldId id="415" r:id="rId157"/>
    <p:sldId id="416" r:id="rId158"/>
    <p:sldId id="417" r:id="rId159"/>
    <p:sldId id="418" r:id="rId160"/>
    <p:sldId id="419" r:id="rId161"/>
    <p:sldId id="420" r:id="rId162"/>
    <p:sldId id="421" r:id="rId163"/>
    <p:sldId id="1113" r:id="rId164"/>
    <p:sldId id="1042" r:id="rId165"/>
    <p:sldId id="1114" r:id="rId166"/>
    <p:sldId id="1127" r:id="rId167"/>
    <p:sldId id="1115" r:id="rId168"/>
    <p:sldId id="1116" r:id="rId169"/>
    <p:sldId id="428" r:id="rId170"/>
    <p:sldId id="429" r:id="rId171"/>
    <p:sldId id="1128" r:id="rId172"/>
    <p:sldId id="430" r:id="rId173"/>
    <p:sldId id="431" r:id="rId174"/>
    <p:sldId id="434" r:id="rId175"/>
    <p:sldId id="435" r:id="rId176"/>
    <p:sldId id="436" r:id="rId177"/>
    <p:sldId id="437" r:id="rId178"/>
    <p:sldId id="438" r:id="rId179"/>
    <p:sldId id="443" r:id="rId180"/>
    <p:sldId id="445" r:id="rId181"/>
    <p:sldId id="446" r:id="rId182"/>
    <p:sldId id="440" r:id="rId183"/>
    <p:sldId id="441" r:id="rId184"/>
    <p:sldId id="44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7" r:id="rId198"/>
    <p:sldId id="468" r:id="rId199"/>
    <p:sldId id="469" r:id="rId200"/>
    <p:sldId id="470" r:id="rId201"/>
    <p:sldId id="471" r:id="rId202"/>
    <p:sldId id="472" r:id="rId203"/>
    <p:sldId id="473" r:id="rId204"/>
    <p:sldId id="477" r:id="rId205"/>
    <p:sldId id="478" r:id="rId206"/>
    <p:sldId id="479" r:id="rId207"/>
    <p:sldId id="480" r:id="rId208"/>
    <p:sldId id="481" r:id="rId209"/>
    <p:sldId id="482" r:id="rId210"/>
    <p:sldId id="483" r:id="rId211"/>
    <p:sldId id="484" r:id="rId212"/>
    <p:sldId id="485" r:id="rId213"/>
    <p:sldId id="486" r:id="rId214"/>
    <p:sldId id="487" r:id="rId215"/>
    <p:sldId id="488" r:id="rId216"/>
    <p:sldId id="489" r:id="rId217"/>
    <p:sldId id="490"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1123" r:id="rId251"/>
    <p:sldId id="524" r:id="rId252"/>
    <p:sldId id="1124" r:id="rId253"/>
    <p:sldId id="525" r:id="rId254"/>
    <p:sldId id="526" r:id="rId255"/>
    <p:sldId id="527" r:id="rId256"/>
    <p:sldId id="1122" r:id="rId257"/>
    <p:sldId id="529" r:id="rId258"/>
    <p:sldId id="530" r:id="rId259"/>
    <p:sldId id="531" r:id="rId260"/>
    <p:sldId id="532" r:id="rId261"/>
    <p:sldId id="533" r:id="rId262"/>
    <p:sldId id="534" r:id="rId263"/>
    <p:sldId id="535" r:id="rId264"/>
    <p:sldId id="536" r:id="rId265"/>
    <p:sldId id="537" r:id="rId266"/>
    <p:sldId id="538" r:id="rId267"/>
    <p:sldId id="539" r:id="rId268"/>
    <p:sldId id="540" r:id="rId269"/>
    <p:sldId id="541" r:id="rId270"/>
    <p:sldId id="542" r:id="rId271"/>
    <p:sldId id="543" r:id="rId272"/>
    <p:sldId id="1121"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618"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1141" r:id="rId316"/>
    <p:sldId id="591" r:id="rId317"/>
    <p:sldId id="1142" r:id="rId318"/>
    <p:sldId id="592" r:id="rId319"/>
    <p:sldId id="593" r:id="rId320"/>
    <p:sldId id="114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69" r:id="rId380"/>
    <p:sldId id="670" r:id="rId381"/>
    <p:sldId id="1139" r:id="rId382"/>
    <p:sldId id="661" r:id="rId383"/>
    <p:sldId id="662" r:id="rId384"/>
    <p:sldId id="663" r:id="rId385"/>
    <p:sldId id="1132" r:id="rId386"/>
    <p:sldId id="668" r:id="rId387"/>
    <p:sldId id="672" r:id="rId388"/>
    <p:sldId id="673" r:id="rId389"/>
    <p:sldId id="1136" r:id="rId390"/>
    <p:sldId id="1137" r:id="rId391"/>
    <p:sldId id="1138" r:id="rId392"/>
    <p:sldId id="675" r:id="rId393"/>
    <p:sldId id="676" r:id="rId394"/>
    <p:sldId id="677" r:id="rId395"/>
    <p:sldId id="678" r:id="rId396"/>
    <p:sldId id="679" r:id="rId397"/>
    <p:sldId id="680" r:id="rId398"/>
    <p:sldId id="681" r:id="rId399"/>
    <p:sldId id="682" r:id="rId400"/>
    <p:sldId id="683" r:id="rId401"/>
    <p:sldId id="684" r:id="rId402"/>
    <p:sldId id="686" r:id="rId403"/>
    <p:sldId id="688" r:id="rId404"/>
    <p:sldId id="1133" r:id="rId405"/>
    <p:sldId id="692" r:id="rId406"/>
    <p:sldId id="1134" r:id="rId407"/>
    <p:sldId id="1135" r:id="rId408"/>
    <p:sldId id="689" r:id="rId409"/>
    <p:sldId id="690" r:id="rId410"/>
    <p:sldId id="691" r:id="rId411"/>
    <p:sldId id="693" r:id="rId412"/>
    <p:sldId id="694" r:id="rId413"/>
    <p:sldId id="695" r:id="rId414"/>
    <p:sldId id="696" r:id="rId415"/>
    <p:sldId id="697" r:id="rId416"/>
    <p:sldId id="698" r:id="rId417"/>
    <p:sldId id="699" r:id="rId418"/>
    <p:sldId id="700" r:id="rId419"/>
    <p:sldId id="707" r:id="rId420"/>
    <p:sldId id="701" r:id="rId421"/>
    <p:sldId id="702" r:id="rId422"/>
    <p:sldId id="703" r:id="rId423"/>
    <p:sldId id="704" r:id="rId424"/>
    <p:sldId id="1130" r:id="rId425"/>
    <p:sldId id="705" r:id="rId426"/>
    <p:sldId id="708" r:id="rId427"/>
    <p:sldId id="1089" r:id="rId428"/>
    <p:sldId id="864" r:id="rId429"/>
    <p:sldId id="709" r:id="rId430"/>
    <p:sldId id="710" r:id="rId431"/>
    <p:sldId id="711" r:id="rId432"/>
    <p:sldId id="712" r:id="rId433"/>
    <p:sldId id="713" r:id="rId434"/>
    <p:sldId id="714" r:id="rId435"/>
    <p:sldId id="715" r:id="rId436"/>
    <p:sldId id="716" r:id="rId437"/>
    <p:sldId id="717" r:id="rId438"/>
    <p:sldId id="718" r:id="rId439"/>
    <p:sldId id="719" r:id="rId440"/>
    <p:sldId id="720" r:id="rId441"/>
    <p:sldId id="721" r:id="rId442"/>
    <p:sldId id="722" r:id="rId443"/>
    <p:sldId id="723" r:id="rId444"/>
    <p:sldId id="724" r:id="rId445"/>
    <p:sldId id="725" r:id="rId446"/>
    <p:sldId id="726" r:id="rId447"/>
    <p:sldId id="727" r:id="rId448"/>
    <p:sldId id="728" r:id="rId449"/>
    <p:sldId id="729" r:id="rId450"/>
    <p:sldId id="730" r:id="rId451"/>
    <p:sldId id="731" r:id="rId452"/>
    <p:sldId id="732" r:id="rId453"/>
    <p:sldId id="733" r:id="rId454"/>
    <p:sldId id="734" r:id="rId455"/>
    <p:sldId id="735" r:id="rId456"/>
    <p:sldId id="736" r:id="rId457"/>
    <p:sldId id="737" r:id="rId458"/>
    <p:sldId id="738" r:id="rId459"/>
    <p:sldId id="739" r:id="rId460"/>
    <p:sldId id="740" r:id="rId461"/>
    <p:sldId id="741" r:id="rId462"/>
    <p:sldId id="742" r:id="rId463"/>
    <p:sldId id="743" r:id="rId464"/>
    <p:sldId id="744" r:id="rId465"/>
    <p:sldId id="745" r:id="rId466"/>
    <p:sldId id="746" r:id="rId467"/>
    <p:sldId id="747" r:id="rId468"/>
    <p:sldId id="748" r:id="rId469"/>
    <p:sldId id="749" r:id="rId470"/>
    <p:sldId id="750" r:id="rId471"/>
    <p:sldId id="751" r:id="rId472"/>
    <p:sldId id="752" r:id="rId473"/>
    <p:sldId id="753" r:id="rId474"/>
    <p:sldId id="754" r:id="rId475"/>
    <p:sldId id="755" r:id="rId476"/>
    <p:sldId id="756" r:id="rId477"/>
    <p:sldId id="757" r:id="rId478"/>
    <p:sldId id="758" r:id="rId479"/>
    <p:sldId id="759" r:id="rId480"/>
    <p:sldId id="760" r:id="rId481"/>
    <p:sldId id="761" r:id="rId482"/>
    <p:sldId id="762" r:id="rId483"/>
    <p:sldId id="763" r:id="rId484"/>
    <p:sldId id="764" r:id="rId485"/>
    <p:sldId id="765" r:id="rId486"/>
    <p:sldId id="766" r:id="rId487"/>
    <p:sldId id="767" r:id="rId488"/>
    <p:sldId id="768" r:id="rId489"/>
    <p:sldId id="769" r:id="rId490"/>
    <p:sldId id="770" r:id="rId491"/>
    <p:sldId id="771" r:id="rId492"/>
    <p:sldId id="772" r:id="rId493"/>
    <p:sldId id="773" r:id="rId494"/>
    <p:sldId id="774" r:id="rId495"/>
    <p:sldId id="775" r:id="rId496"/>
    <p:sldId id="776" r:id="rId497"/>
    <p:sldId id="777" r:id="rId498"/>
    <p:sldId id="778" r:id="rId499"/>
    <p:sldId id="779" r:id="rId500"/>
    <p:sldId id="780" r:id="rId501"/>
    <p:sldId id="781" r:id="rId502"/>
    <p:sldId id="782" r:id="rId503"/>
    <p:sldId id="783" r:id="rId504"/>
    <p:sldId id="784" r:id="rId505"/>
    <p:sldId id="785" r:id="rId506"/>
    <p:sldId id="786" r:id="rId507"/>
    <p:sldId id="787" r:id="rId508"/>
    <p:sldId id="788" r:id="rId509"/>
    <p:sldId id="789" r:id="rId510"/>
    <p:sldId id="790" r:id="rId511"/>
    <p:sldId id="791" r:id="rId512"/>
    <p:sldId id="792" r:id="rId513"/>
    <p:sldId id="793" r:id="rId514"/>
    <p:sldId id="794" r:id="rId515"/>
    <p:sldId id="795" r:id="rId516"/>
    <p:sldId id="796" r:id="rId517"/>
    <p:sldId id="797" r:id="rId518"/>
    <p:sldId id="798" r:id="rId519"/>
    <p:sldId id="799" r:id="rId520"/>
    <p:sldId id="800" r:id="rId521"/>
    <p:sldId id="801" r:id="rId522"/>
    <p:sldId id="802" r:id="rId523"/>
    <p:sldId id="803" r:id="rId524"/>
    <p:sldId id="804" r:id="rId525"/>
    <p:sldId id="805" r:id="rId526"/>
    <p:sldId id="806" r:id="rId527"/>
    <p:sldId id="807" r:id="rId528"/>
    <p:sldId id="808" r:id="rId529"/>
    <p:sldId id="809" r:id="rId530"/>
    <p:sldId id="810" r:id="rId531"/>
    <p:sldId id="811" r:id="rId532"/>
    <p:sldId id="812" r:id="rId533"/>
    <p:sldId id="813" r:id="rId534"/>
    <p:sldId id="814" r:id="rId535"/>
    <p:sldId id="815" r:id="rId536"/>
    <p:sldId id="816" r:id="rId537"/>
    <p:sldId id="817" r:id="rId538"/>
    <p:sldId id="818" r:id="rId539"/>
    <p:sldId id="819" r:id="rId540"/>
    <p:sldId id="820" r:id="rId541"/>
    <p:sldId id="821" r:id="rId542"/>
    <p:sldId id="822" r:id="rId543"/>
    <p:sldId id="823" r:id="rId544"/>
    <p:sldId id="824" r:id="rId545"/>
    <p:sldId id="825" r:id="rId546"/>
    <p:sldId id="826" r:id="rId547"/>
    <p:sldId id="827" r:id="rId548"/>
    <p:sldId id="828" r:id="rId549"/>
    <p:sldId id="829" r:id="rId550"/>
    <p:sldId id="830" r:id="rId551"/>
    <p:sldId id="831" r:id="rId552"/>
    <p:sldId id="832" r:id="rId553"/>
    <p:sldId id="833" r:id="rId554"/>
    <p:sldId id="834" r:id="rId555"/>
    <p:sldId id="835" r:id="rId556"/>
    <p:sldId id="836" r:id="rId557"/>
    <p:sldId id="837" r:id="rId558"/>
    <p:sldId id="838" r:id="rId559"/>
    <p:sldId id="839" r:id="rId560"/>
    <p:sldId id="840" r:id="rId561"/>
    <p:sldId id="841" r:id="rId562"/>
    <p:sldId id="842" r:id="rId563"/>
    <p:sldId id="843" r:id="rId564"/>
    <p:sldId id="844" r:id="rId565"/>
    <p:sldId id="845" r:id="rId566"/>
    <p:sldId id="863" r:id="rId567"/>
    <p:sldId id="865" r:id="rId568"/>
    <p:sldId id="846" r:id="rId569"/>
    <p:sldId id="503" r:id="rId570"/>
    <p:sldId id="1101" r:id="rId571"/>
    <p:sldId id="1118" r:id="rId572"/>
    <p:sldId id="1120"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commentAuthors" Target="commentAuthor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165</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437112"/>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4150990" y="1456165"/>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260149" y="4566027"/>
            <a:ext cx="4970961"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auto_increment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5303119" y="4571881"/>
            <a:ext cx="6887294"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 '</a:t>
            </a:r>
            <a:r>
              <a:rPr lang="en-IN" dirty="0" err="1">
                <a:latin typeface="Arial" panose="020B0604020202020204" pitchFamily="34" charset="0"/>
                <a:cs typeface="Arial" panose="020B0604020202020204" pitchFamily="34" charset="0"/>
              </a:rPr>
              <a:t>saleel</a:t>
            </a:r>
            <a:r>
              <a:rPr lang="en-IN" dirty="0">
                <a:latin typeface="Arial" panose="020B0604020202020204" pitchFamily="34" charset="0"/>
                <a:cs typeface="Arial" panose="020B0604020202020204" pitchFamily="34" charset="0"/>
              </a:rPr>
              <a:t>', 2000, 500);</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(2, 'omkar', 4500, 300);</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rahul</a:t>
            </a:r>
            <a:r>
              <a:rPr lang="en-IN" dirty="0">
                <a:latin typeface="Arial" panose="020B0604020202020204" pitchFamily="34" charset="0"/>
                <a:cs typeface="Arial" panose="020B0604020202020204" pitchFamily="34" charset="0"/>
              </a:rPr>
              <a:t>', 3000,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1071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FF000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accent6">
                  <a:lumMod val="50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06896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8624</TotalTime>
  <Words>42958</Words>
  <Application>Microsoft Office PowerPoint</Application>
  <PresentationFormat>Custom</PresentationFormat>
  <Paragraphs>5324</Paragraphs>
  <Slides>572</Slides>
  <Notes>20</Notes>
  <HiddenSlides>98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572</vt:i4>
      </vt:variant>
    </vt:vector>
  </HeadingPairs>
  <TitlesOfParts>
    <vt:vector size="601"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2223</cp:revision>
  <dcterms:created xsi:type="dcterms:W3CDTF">2019-04-24T09:11:59Z</dcterms:created>
  <dcterms:modified xsi:type="dcterms:W3CDTF">2020-05-17T03:26:17Z</dcterms:modified>
</cp:coreProperties>
</file>